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57" d="100"/>
          <a:sy n="57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4372-FCBF-D893-1FE6-835BFFBF8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621C3-F38A-E3B7-57B8-8BE58F2D0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418E8-257C-C4B6-B5D8-5BA4E5A7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B99B-A158-4C89-A1FE-E75A11A30D2C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2F322-DB22-B944-B8CA-B7C9999F9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3E788-8944-37D8-C9B1-7AD3F148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62CD-2072-4638-B764-D6F2CB91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8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A2E3A-F708-7F29-00E1-475925EC2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8F5798-AD33-A83B-3A0A-2CC5F64CC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C9C0-BFF1-4F70-0F5D-C89F1322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B99B-A158-4C89-A1FE-E75A11A30D2C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0783F-506A-48F4-E765-804DFD00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2A215-FA69-83B1-0295-5BB52757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62CD-2072-4638-B764-D6F2CB91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D83DB3-10A0-6829-2071-7C397141E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6F180E-E7A6-1284-6EF7-A48B611D7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60653-34B2-CCDD-966F-6FDCB095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B99B-A158-4C89-A1FE-E75A11A30D2C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9CCB9-DE4C-3C95-9067-15A879699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AB39D-30DE-4207-E007-92A057DB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62CD-2072-4638-B764-D6F2CB91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7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7F4A2-E30A-8705-E031-51DF8C40B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984CE-4A93-5BB5-8271-08B4731FC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0F3A2-57AF-9458-4349-F533ADCB5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B99B-A158-4C89-A1FE-E75A11A30D2C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97007-2D50-56FA-B62E-93F7E2F08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729D-8619-4FC1-271D-BFD6CCFB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62CD-2072-4638-B764-D6F2CB91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5C5D-7505-F44D-B731-93EAE9F1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6054B-E83A-4367-45A1-0CE1E45D4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E6664-80E3-9BFA-A7F0-936C03753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B99B-A158-4C89-A1FE-E75A11A30D2C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45321-6850-186D-4D69-79513AD12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6C6B8-5A9B-F866-9762-AB9660613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62CD-2072-4638-B764-D6F2CB91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2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5B1B-BEAF-2C68-CE8B-BE1FE1F7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B5FFB-817D-6D8C-6352-5BB60870D8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6B48EE-FCD8-062B-253F-D30A42152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5A705-BD10-3FB6-ECFA-D3593936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B99B-A158-4C89-A1FE-E75A11A30D2C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0BF89-D02B-CC08-82DA-64A64C00A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7B9A4-5678-0B65-1B54-038D934D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62CD-2072-4638-B764-D6F2CB91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C7A1-8031-6CCD-B27D-4936BD63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7B884-61FB-BBA8-C0EC-D893053F2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0CCFF-8D16-E67E-12B7-9B030717A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7EC1EA-34F9-0EBA-D102-350072477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46FD7A-8E8F-E112-4C63-DD2A17B554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2E098-94B4-D522-8783-8FCE3B803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B99B-A158-4C89-A1FE-E75A11A30D2C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3EDD7F-5465-40E4-8139-E8C809A5B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6A0E5D-F153-9985-474E-9B437C589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62CD-2072-4638-B764-D6F2CB91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50894-7309-E266-ECFA-1595F054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82944-64F6-CD9D-933F-D1382A9E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B99B-A158-4C89-A1FE-E75A11A30D2C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F12CE-1499-B5CD-6781-05EB186D6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DA5885-EFEC-7779-EF4A-CE1D702E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62CD-2072-4638-B764-D6F2CB91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0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F44F90-2853-3C3D-DA26-CE535818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B99B-A158-4C89-A1FE-E75A11A30D2C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ABB8BA-90D2-DEF7-248C-D198B2771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DADF8-B767-C0EC-46EB-E3B99E1C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62CD-2072-4638-B764-D6F2CB91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E626-5678-8669-7C2B-BEAE78CB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6742D-EB98-1D8C-3F5B-89CB85327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5FF67-31AD-FD20-C155-B10215D3F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F0D68-B7EF-7B0E-29AA-B1AA0D54D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B99B-A158-4C89-A1FE-E75A11A30D2C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0B635-74B9-85A6-A1AE-85E1BB19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C62AA-13C1-7074-8DBD-E358755F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62CD-2072-4638-B764-D6F2CB91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3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06106-13F5-47BB-6E2E-8E05C557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4720A-7E3B-AD98-8681-F66AF250F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A8E50-C02B-D8B4-B223-60A17320D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9E4B3-6535-2335-E581-99D24D2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B99B-A158-4C89-A1FE-E75A11A30D2C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0687C-4B58-AD12-4A4C-0FCECF80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228DB-C88F-A31B-70BC-165B2A2D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762CD-2072-4638-B764-D6F2CB91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1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1580D-DFE9-12D6-BDA9-8B9809486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6C975-4E91-15CC-945F-11DE66300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F9934-AC8F-1C4F-E607-D003CC5AF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BB99B-A158-4C89-A1FE-E75A11A30D2C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8CE16-5B81-09C1-F32A-63BAC98B1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BB21D-D70C-F7AB-2CBF-F19813B2D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62CD-2072-4638-B764-D6F2CB91A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6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BF7E-B7B4-0009-A871-9528533EF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48938"/>
            <a:ext cx="9144000" cy="2387600"/>
          </a:xfrm>
        </p:spPr>
        <p:txBody>
          <a:bodyPr>
            <a:normAutofit fontScale="90000"/>
          </a:bodyPr>
          <a:lstStyle/>
          <a:p>
            <a:pPr marL="45720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br>
              <a:rPr lang="en-US" sz="18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</a:br>
            <a:r>
              <a:rPr lang="en-US" sz="2700" kern="140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Do you need help figuring out what career path is best for you?</a:t>
            </a:r>
            <a:br>
              <a:rPr lang="en-US" sz="27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US" sz="2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so, please sign up to take the ASVAB.  </a:t>
            </a:r>
            <a:r>
              <a:rPr lang="en-US" sz="2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ASVAB (Armed Services Vocational Aptitude Battery) is a test that measures developed abilities and helps predict future academic and occupational success. It is administered annually to more than one million high school, post-secondary students, and military applicants.  This test opens students to a database full of current information on all careers and jobs across the country with access to colleges/universities/schools and career/job specific training/certifications required. </a:t>
            </a:r>
            <a:br>
              <a:rPr lang="en-US" sz="2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b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E2B7137-9A27-15ED-A9D4-DA950415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 Black" panose="02000503040000020004" pitchFamily="2" charset="0"/>
              </a:rPr>
              <a:t>ASVAB  Testing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 Black" panose="02000503040000020004" pitchFamily="2" charset="0"/>
              </a:rPr>
              <a:t>Monday, November 13, 2023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genial Black" panose="02000503040000020004" pitchFamily="2" charset="0"/>
              </a:rPr>
              <a:t>Seniors Sign Up Today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94112F7C-52F2-FF37-7600-BC32C853A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227580"/>
            <a:ext cx="5486400" cy="1455737"/>
          </a:xfrm>
          <a:prstGeom prst="rightArrow">
            <a:avLst>
              <a:gd name="adj1" fmla="val 50000"/>
              <a:gd name="adj2" fmla="val 94220"/>
            </a:avLst>
          </a:prstGeom>
          <a:solidFill>
            <a:srgbClr val="5B9BD5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ongenial Black" panose="02000503040000020004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genial Black" panose="02000503040000020004" pitchFamily="2" charset="0"/>
              </a:rPr>
              <a:t>Sign up for the ASVAB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3FB6354-B865-0436-5463-06F5E77C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t="32561" r="22102" b="11169"/>
          <a:stretch>
            <a:fillRect/>
          </a:stretch>
        </p:blipFill>
        <p:spPr bwMode="auto">
          <a:xfrm>
            <a:off x="7691072" y="5109310"/>
            <a:ext cx="169227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6DBCB47-A493-FB20-C72B-A9A6D254D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2987"/>
            <a:ext cx="1525588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5688774-613E-6CC7-C1E4-A5801CD89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134" y="122987"/>
            <a:ext cx="1525588" cy="152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226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Congenial Black</vt:lpstr>
      <vt:lpstr>Office Theme</vt:lpstr>
      <vt:lpstr>                Do you need help figuring out what career path is best for you?   If so, please sign up to take the ASVAB.  The ASVAB (Armed Services Vocational Aptitude Battery) is a test that measures developed abilities and helps predict future academic and occupational success. It is administered annually to more than one million high school, post-secondary students, and military applicants.  This test opens students to a database full of current information on all careers and jobs across the country with access to colleges/universities/schools and career/job specific training/certifications required. 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Do you need help figuring out what career path is best for you?   If so, please sign up to take the ASVAB.  The ASVAB (Armed Services Vocational Aptitude Battery) is a test that measures developed abilities and helps predict future academic and occupational success. It is administered annually to more than one million high school, post-secondary students, and military applicants.  This test opens students to a database full of current information on all careers and jobs across the country with access to colleges/universities/schools and career/job specific training/certifications required.    </dc:title>
  <dc:creator>Lisa McMillen</dc:creator>
  <cp:lastModifiedBy>Lisa McMillen</cp:lastModifiedBy>
  <cp:revision>1</cp:revision>
  <dcterms:created xsi:type="dcterms:W3CDTF">2023-09-01T21:07:26Z</dcterms:created>
  <dcterms:modified xsi:type="dcterms:W3CDTF">2023-09-01T21:16:35Z</dcterms:modified>
</cp:coreProperties>
</file>